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7"/>
  </p:notesMasterIdLst>
  <p:handoutMasterIdLst>
    <p:handoutMasterId r:id="rId18"/>
  </p:handoutMasterIdLst>
  <p:sldIdLst>
    <p:sldId id="1084" r:id="rId5"/>
    <p:sldId id="1085" r:id="rId6"/>
    <p:sldId id="1086" r:id="rId7"/>
    <p:sldId id="1089" r:id="rId8"/>
    <p:sldId id="1075" r:id="rId9"/>
    <p:sldId id="1087" r:id="rId10"/>
    <p:sldId id="1077" r:id="rId11"/>
    <p:sldId id="1078" r:id="rId12"/>
    <p:sldId id="1079" r:id="rId13"/>
    <p:sldId id="1080" r:id="rId14"/>
    <p:sldId id="1074" r:id="rId15"/>
    <p:sldId id="1090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B948"/>
    <a:srgbClr val="1688C9"/>
    <a:srgbClr val="6D6E71"/>
    <a:srgbClr val="717171"/>
    <a:srgbClr val="757575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6" autoAdjust="0"/>
    <p:restoredTop sz="94585" autoAdjust="0"/>
  </p:normalViewPr>
  <p:slideViewPr>
    <p:cSldViewPr snapToGrid="0">
      <p:cViewPr varScale="1">
        <p:scale>
          <a:sx n="187" d="100"/>
          <a:sy n="187" d="100"/>
        </p:scale>
        <p:origin x="208" y="4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1" d="100"/>
          <a:sy n="111" d="100"/>
        </p:scale>
        <p:origin x="3720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51BFC7-BF07-4B72-AAED-A66D552A2C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88E8D-820F-497C-BDCF-4DBB2EFC08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FD649-491E-40FC-839A-82D0BA677169}" type="datetimeFigureOut">
              <a:rPr lang="en-US" smtClean="0"/>
              <a:t>1/12/23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FE8F6-0366-4A09-9734-DD13BF8606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9D636-9319-4D01-9E8B-F4B6F27377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F6348-32C1-47C0-AEE1-E0E1FC61B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36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8DF30-231D-2D49-824D-8DEC0C129ACE}" type="datetimeFigureOut">
              <a:rPr lang="en-US" smtClean="0"/>
              <a:t>1/12/23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EA4A4-476A-7A43-9786-0B1DE8FD3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73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1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8855C-FDBD-43E0-BF85-4D411430BE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4684" y="2229962"/>
            <a:ext cx="8352164" cy="1258736"/>
          </a:xfrm>
          <a:prstGeom prst="rect">
            <a:avLst/>
          </a:prstGeom>
        </p:spPr>
        <p:txBody>
          <a:bodyPr anchor="b"/>
          <a:lstStyle>
            <a:lvl1pPr algn="l">
              <a:defRPr sz="4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026F1-0070-4DF0-BFB4-9C5852C97A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4684" y="3642085"/>
            <a:ext cx="5811499" cy="102310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Name Here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B05BF02-09D6-D972-C67E-4C827A37C7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57" y="1301047"/>
            <a:ext cx="4002374" cy="667062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9BBA05E8-6E24-41C3-F426-1C17004C3A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271" y="1301048"/>
            <a:ext cx="3614056" cy="71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9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 i="0"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0" i="0">
                <a:latin typeface="Arial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Arial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530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70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8855C-FDBD-43E0-BF85-4D411430BE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4684" y="1539374"/>
            <a:ext cx="8352164" cy="1258736"/>
          </a:xfrm>
          <a:prstGeom prst="rect">
            <a:avLst/>
          </a:prstGeom>
        </p:spPr>
        <p:txBody>
          <a:bodyPr anchor="b"/>
          <a:lstStyle>
            <a:lvl1pPr algn="l">
              <a:defRPr sz="4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026F1-0070-4DF0-BFB4-9C5852C97A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4684" y="2938072"/>
            <a:ext cx="5811499" cy="102310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Name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CEE056-1A70-9319-5F6A-A92B776913B6}"/>
              </a:ext>
            </a:extLst>
          </p:cNvPr>
          <p:cNvSpPr/>
          <p:nvPr userDrawn="1"/>
        </p:nvSpPr>
        <p:spPr>
          <a:xfrm>
            <a:off x="53975" y="4702175"/>
            <a:ext cx="1577975" cy="384175"/>
          </a:xfrm>
          <a:prstGeom prst="rect">
            <a:avLst/>
          </a:prstGeom>
          <a:solidFill>
            <a:srgbClr val="54B9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55057A7-B2AD-2E73-DC7E-5B27353100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0"/>
            <a:ext cx="1648916" cy="507999"/>
          </a:xfrm>
          <a:prstGeom prst="rect">
            <a:avLst/>
          </a:prstGeom>
        </p:spPr>
      </p:pic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451A7D0-1B73-C583-6B0B-2E69EB28FF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24" y="282930"/>
            <a:ext cx="3852561" cy="642094"/>
          </a:xfrm>
          <a:prstGeom prst="rect">
            <a:avLst/>
          </a:prstGeom>
        </p:spPr>
      </p:pic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5A977930-D641-3BB7-83AE-3AF8560628C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921" y="224244"/>
            <a:ext cx="3740046" cy="7357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C4344B-C0DD-CFDD-EF9C-64582B6A3E5A}"/>
              </a:ext>
            </a:extLst>
          </p:cNvPr>
          <p:cNvSpPr txBox="1"/>
          <p:nvPr userDrawn="1"/>
        </p:nvSpPr>
        <p:spPr>
          <a:xfrm>
            <a:off x="7046258" y="4650972"/>
            <a:ext cx="19551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1250" b="1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TheBatteryShow</a:t>
            </a:r>
            <a:b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1250" b="1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EVTechExpo</a:t>
            </a:r>
            <a:endParaRPr lang="en-US" sz="125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8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8855C-FDBD-43E0-BF85-4D411430BE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4684" y="1237740"/>
            <a:ext cx="8352164" cy="1258736"/>
          </a:xfrm>
          <a:prstGeom prst="rect">
            <a:avLst/>
          </a:prstGeom>
        </p:spPr>
        <p:txBody>
          <a:bodyPr anchor="b"/>
          <a:lstStyle>
            <a:lvl1pPr algn="l">
              <a:defRPr sz="4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Your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026F1-0070-4DF0-BFB4-9C5852C97A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4684" y="2636438"/>
            <a:ext cx="5811499" cy="102310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Your Name 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CEE056-1A70-9319-5F6A-A92B776913B6}"/>
              </a:ext>
            </a:extLst>
          </p:cNvPr>
          <p:cNvSpPr/>
          <p:nvPr userDrawn="1"/>
        </p:nvSpPr>
        <p:spPr>
          <a:xfrm>
            <a:off x="53975" y="4702175"/>
            <a:ext cx="1577975" cy="384175"/>
          </a:xfrm>
          <a:prstGeom prst="rect">
            <a:avLst/>
          </a:prstGeom>
          <a:solidFill>
            <a:srgbClr val="54B9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D55057A7-B2AD-2E73-DC7E-5B27353100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0"/>
            <a:ext cx="1648916" cy="507999"/>
          </a:xfrm>
          <a:prstGeom prst="rect">
            <a:avLst/>
          </a:prstGeom>
        </p:spPr>
      </p:pic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A849AC3-E448-8648-CDCD-2B307C302A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24" y="282930"/>
            <a:ext cx="3852561" cy="642094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FDCF99C-85EF-735A-8739-EE2308CD8DB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128" y="224244"/>
            <a:ext cx="3740046" cy="7357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F3B78A-B846-5F01-056E-546A8E3EDBB3}"/>
              </a:ext>
            </a:extLst>
          </p:cNvPr>
          <p:cNvSpPr txBox="1"/>
          <p:nvPr userDrawn="1"/>
        </p:nvSpPr>
        <p:spPr>
          <a:xfrm>
            <a:off x="7046258" y="4650972"/>
            <a:ext cx="19551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1250" b="1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TheBatteryShow</a:t>
            </a:r>
            <a:b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1250" b="1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EVTechExpo</a:t>
            </a:r>
            <a:endParaRPr lang="en-US" sz="125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84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Generi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8855C-FDBD-43E0-BF85-4D411430BE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39174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E026F1-0070-4DF0-BFB4-9C5852C97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29874"/>
            <a:ext cx="6858000" cy="10587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6776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579"/>
            <a:ext cx="8229600" cy="726468"/>
          </a:xfrm>
          <a:prstGeom prst="rect">
            <a:avLst/>
          </a:prstGeom>
        </p:spPr>
        <p:txBody>
          <a:bodyPr/>
          <a:lstStyle>
            <a:lvl1pPr algn="l">
              <a:defRPr sz="4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8720"/>
            <a:ext cx="8229600" cy="3337323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 i="0">
                <a:latin typeface="Arial" charset="0"/>
              </a:defRPr>
            </a:lvl3pPr>
            <a:lvl4pPr>
              <a:defRPr b="0" i="0">
                <a:latin typeface="Arial" charset="0"/>
              </a:defRPr>
            </a:lvl4pPr>
            <a:lvl5pPr>
              <a:defRPr b="0" i="0"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598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88720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 b="0" i="0">
                <a:latin typeface="Arial" charset="0"/>
              </a:defRPr>
            </a:lvl2pPr>
            <a:lvl3pPr>
              <a:defRPr sz="2000" b="0" i="0">
                <a:latin typeface="Arial" charset="0"/>
              </a:defRPr>
            </a:lvl3pPr>
            <a:lvl4pPr>
              <a:defRPr sz="1800" b="0" i="0">
                <a:latin typeface="Arial" charset="0"/>
              </a:defRPr>
            </a:lvl4pPr>
            <a:lvl5pPr>
              <a:defRPr sz="1800" b="0" i="0">
                <a:latin typeface="Arial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88720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 b="0" i="0">
                <a:latin typeface="Arial" charset="0"/>
              </a:defRPr>
            </a:lvl2pPr>
            <a:lvl3pPr>
              <a:defRPr sz="2000" b="0" i="0">
                <a:latin typeface="Arial" charset="0"/>
              </a:defRPr>
            </a:lvl3pPr>
            <a:lvl4pPr>
              <a:defRPr sz="1800" b="0" i="0">
                <a:latin typeface="Arial" charset="0"/>
              </a:defRPr>
            </a:lvl4pPr>
            <a:lvl5pPr>
              <a:defRPr sz="1800" b="0" i="0">
                <a:latin typeface="Arial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8028F1-7616-8F9C-1A34-3E6BD1FE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4579"/>
            <a:ext cx="8229600" cy="726468"/>
          </a:xfrm>
          <a:prstGeom prst="rect">
            <a:avLst/>
          </a:prstGeom>
        </p:spPr>
        <p:txBody>
          <a:bodyPr/>
          <a:lstStyle>
            <a:lvl1pPr algn="l">
              <a:defRPr sz="4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732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56B2093-8790-B5DC-99AB-027753CC8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88720"/>
            <a:ext cx="3868737" cy="83099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B64AF78-B740-7EF3-6D3A-43F603533B4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57200" y="2093494"/>
            <a:ext cx="3868737" cy="2548355"/>
          </a:xfrm>
          <a:prstGeom prst="rect">
            <a:avLst/>
          </a:prstGeom>
        </p:spPr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6116E5-50E1-DADC-A723-26CBB3497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188720"/>
            <a:ext cx="3887788" cy="83099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6CDD227-C681-2D34-8A7E-8C7D75D7ABF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2093494"/>
            <a:ext cx="3887788" cy="2548356"/>
          </a:xfrm>
          <a:prstGeom prst="rect">
            <a:avLst/>
          </a:prstGeom>
        </p:spPr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D1ADB8D-1DAC-989A-D01A-BA74F6FE8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4579"/>
            <a:ext cx="8229600" cy="726468"/>
          </a:xfrm>
          <a:prstGeom prst="rect">
            <a:avLst/>
          </a:prstGeom>
        </p:spPr>
        <p:txBody>
          <a:bodyPr/>
          <a:lstStyle>
            <a:lvl1pPr algn="l">
              <a:defRPr sz="4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847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C4D8444-2E42-34B4-A9B2-E32942D8D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4579"/>
            <a:ext cx="8229600" cy="726468"/>
          </a:xfrm>
          <a:prstGeom prst="rect">
            <a:avLst/>
          </a:prstGeom>
        </p:spPr>
        <p:txBody>
          <a:bodyPr/>
          <a:lstStyle>
            <a:lvl1pPr algn="l">
              <a:defRPr sz="4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85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 b="1" i="0">
                <a:latin typeface="Arial" charset="0"/>
              </a:defRPr>
            </a:lvl1pPr>
            <a:lvl2pPr>
              <a:defRPr sz="2800" b="0" i="0">
                <a:latin typeface="Arial" charset="0"/>
              </a:defRPr>
            </a:lvl2pPr>
            <a:lvl3pPr>
              <a:defRPr sz="2400" b="0" i="0">
                <a:latin typeface="Arial" charset="0"/>
              </a:defRPr>
            </a:lvl3pPr>
            <a:lvl4pPr>
              <a:defRPr sz="2000" b="0" i="0">
                <a:latin typeface="Arial" charset="0"/>
              </a:defRPr>
            </a:lvl4pPr>
            <a:lvl5pPr>
              <a:defRPr sz="2000" b="0" i="0">
                <a:latin typeface="Arial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latin typeface="Arial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960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5E4046-6930-4072-B4AA-2C797FD0B4E9}"/>
              </a:ext>
            </a:extLst>
          </p:cNvPr>
          <p:cNvSpPr txBox="1"/>
          <p:nvPr userDrawn="1"/>
        </p:nvSpPr>
        <p:spPr>
          <a:xfrm>
            <a:off x="5531006" y="4793145"/>
            <a:ext cx="3551106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1250" b="1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TheBatteryShow</a:t>
            </a:r>
            <a:r>
              <a:rPr lang="en-US" sz="125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#</a:t>
            </a:r>
            <a:r>
              <a:rPr lang="en-US" sz="1250" b="1" i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EVTechExpo</a:t>
            </a:r>
            <a:endParaRPr lang="en-US" sz="1250" b="1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A80C550-4EBB-F885-29AC-ECB1423442F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638277"/>
            <a:ext cx="1639905" cy="50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56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7" r:id="rId2"/>
    <p:sldLayoutId id="2147483688" r:id="rId3"/>
    <p:sldLayoutId id="2147483683" r:id="rId4"/>
    <p:sldLayoutId id="2147483674" r:id="rId5"/>
    <p:sldLayoutId id="2147483676" r:id="rId6"/>
    <p:sldLayoutId id="2147483679" r:id="rId7"/>
    <p:sldLayoutId id="2147483678" r:id="rId8"/>
    <p:sldLayoutId id="2147483680" r:id="rId9"/>
    <p:sldLayoutId id="2147483681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DFE1-7123-5F17-F13A-80B7C09E7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F7D9F-03A8-F24C-0D02-1508A6F7E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0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F08F-9A51-41CB-CFE4-0D094A370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174969-D5D8-1425-6F71-636AAEEBD72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BF1A4-4BBD-509A-3DB4-25775AABA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0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4247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D1EE07C-CA7F-153E-7075-59FFC3FE027E}"/>
              </a:ext>
            </a:extLst>
          </p:cNvPr>
          <p:cNvSpPr txBox="1">
            <a:spLocks/>
          </p:cNvSpPr>
          <p:nvPr/>
        </p:nvSpPr>
        <p:spPr>
          <a:xfrm>
            <a:off x="457200" y="1765336"/>
            <a:ext cx="8229600" cy="726468"/>
          </a:xfrm>
          <a:prstGeom prst="rect">
            <a:avLst/>
          </a:prstGeom>
        </p:spPr>
        <p:txBody>
          <a:bodyPr anchor="b"/>
          <a:lstStyle>
            <a:lvl1pPr algn="ctr" defTabSz="457200" rtl="0" eaLnBrk="1" latinLnBrk="0" hangingPunct="1">
              <a:spcBef>
                <a:spcPct val="0"/>
              </a:spcBef>
              <a:buNone/>
              <a:defRPr sz="6000" b="1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4800" dirty="0"/>
              <a:t>Thank You!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CA18737-4EBA-F32E-8D54-663E85DC124D}"/>
              </a:ext>
            </a:extLst>
          </p:cNvPr>
          <p:cNvSpPr txBox="1">
            <a:spLocks/>
          </p:cNvSpPr>
          <p:nvPr/>
        </p:nvSpPr>
        <p:spPr>
          <a:xfrm>
            <a:off x="457200" y="2637196"/>
            <a:ext cx="8229600" cy="726468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Adelle" pitchFamily="2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224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D729F-DD6C-1EC9-13CD-533B42A947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B820A-A002-2FF2-5F48-4A4E937232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6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6A6DE-A50F-66BF-2684-3422500163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F0B42-B439-2396-9D7C-BA05D9FA26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9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6D714-5146-6A3D-4720-BBA2FAE374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17B8B6-C681-6966-FDF2-B2D01ADB48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2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FF33-AA14-2D3F-E452-09D08C96F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DD442-2E5F-998B-3BC6-2AB2667A6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B7C2B8-7DCA-565D-62C3-FF6B7D30FC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995E-64FE-DB79-FE18-76D9DA188E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68A6B59-B0EE-6B38-20FC-D63CCCBB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27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F48166-47CC-07A8-6953-C1CF256C54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31DE9-3278-72BD-539B-BCD2AE683B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9D5C7-E79E-DC77-00E2-4A2668738F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FFB73E-D20E-A071-6732-46B25E409DE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E125BF0-2114-7CCE-4454-B8B407C6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FCC3E-7C43-C033-27C7-45AB6BDAC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9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48281-7903-4DF5-5030-28477CE82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F7E00-2003-1F75-AB0E-103557496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3F06C-627E-27B3-CB48-DEEA2C92B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95393"/>
      </p:ext>
    </p:extLst>
  </p:cSld>
  <p:clrMapOvr>
    <a:masterClrMapping/>
  </p:clrMapOvr>
</p:sld>
</file>

<file path=ppt/theme/theme1.xml><?xml version="1.0" encoding="utf-8"?>
<a:theme xmlns:a="http://schemas.openxmlformats.org/drawingml/2006/main" name="Ins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023094066_AS_BAT_TBSEVT_SpeakerPPTTemplate" id="{2B1F924C-7B29-DF46-92E7-09BBB40D0331}" vid="{3BFA7AAE-A7D4-4D4D-941E-34708DFEE5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d9dcf0-ea05-4c60-9dfc-1593bab61ef8" xsi:nil="true"/>
    <lcf76f155ced4ddcb4097134ff3c332f xmlns="37d6ae1e-a5d4-4376-8c23-48f7f805d9b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616BBF2316344B190A9EB82051D71" ma:contentTypeVersion="17" ma:contentTypeDescription="Create a new document." ma:contentTypeScope="" ma:versionID="ba0dd69bae398f7fb58a6b5085631275">
  <xsd:schema xmlns:xsd="http://www.w3.org/2001/XMLSchema" xmlns:xs="http://www.w3.org/2001/XMLSchema" xmlns:p="http://schemas.microsoft.com/office/2006/metadata/properties" xmlns:ns2="37d6ae1e-a5d4-4376-8c23-48f7f805d9ba" xmlns:ns3="a1d9dcf0-ea05-4c60-9dfc-1593bab61ef8" targetNamespace="http://schemas.microsoft.com/office/2006/metadata/properties" ma:root="true" ma:fieldsID="13b5bab8b66149eb6e79439eb4efc8b8" ns2:_="" ns3:_="">
    <xsd:import namespace="37d6ae1e-a5d4-4376-8c23-48f7f805d9ba"/>
    <xsd:import namespace="a1d9dcf0-ea05-4c60-9dfc-1593bab61e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6ae1e-a5d4-4376-8c23-48f7f805d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9dcf0-ea05-4c60-9dfc-1593bab61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79e771-7291-402a-beea-689b2401b7d7}" ma:internalName="TaxCatchAll" ma:showField="CatchAllData" ma:web="a1d9dcf0-ea05-4c60-9dfc-1593bab61e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EBF234-6174-4C55-9904-D2B91F0DE03A}">
  <ds:schemaRefs>
    <ds:schemaRef ds:uri="http://schemas.microsoft.com/office/2006/metadata/properties"/>
    <ds:schemaRef ds:uri="http://schemas.microsoft.com/office/infopath/2007/PartnerControls"/>
    <ds:schemaRef ds:uri="a1d9dcf0-ea05-4c60-9dfc-1593bab61ef8"/>
    <ds:schemaRef ds:uri="37d6ae1e-a5d4-4376-8c23-48f7f805d9ba"/>
  </ds:schemaRefs>
</ds:datastoreItem>
</file>

<file path=customXml/itemProps2.xml><?xml version="1.0" encoding="utf-8"?>
<ds:datastoreItem xmlns:ds="http://schemas.openxmlformats.org/officeDocument/2006/customXml" ds:itemID="{9CD5BD84-2117-4413-8185-0B3493F7EA16}"/>
</file>

<file path=customXml/itemProps3.xml><?xml version="1.0" encoding="utf-8"?>
<ds:datastoreItem xmlns:ds="http://schemas.openxmlformats.org/officeDocument/2006/customXml" ds:itemID="{41A47308-2C6A-47C0-AD66-E7B16771AE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9417</TotalTime>
  <Words>5</Words>
  <Application>Microsoft Macintosh PowerPoint</Application>
  <PresentationFormat>On-screen Show (16:9)</PresentationFormat>
  <Paragraphs>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Adelle</vt:lpstr>
      <vt:lpstr>Arial</vt:lpstr>
      <vt:lpstr>Calibri</vt:lpstr>
      <vt:lpstr>Inside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Brief 2020</dc:title>
  <dc:creator>McCall, Jenny</dc:creator>
  <cp:lastModifiedBy>Gallagher, Masako</cp:lastModifiedBy>
  <cp:revision>100</cp:revision>
  <dcterms:created xsi:type="dcterms:W3CDTF">2020-02-25T22:53:32Z</dcterms:created>
  <dcterms:modified xsi:type="dcterms:W3CDTF">2023-01-12T23:06:55Z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1c070e-054b-4d1c-ba4c-fc70b099192e_Enabled">
    <vt:lpwstr>True</vt:lpwstr>
  </property>
  <property fmtid="{D5CDD505-2E9C-101B-9397-08002B2CF9AE}" pid="3" name="MSIP_Label_181c070e-054b-4d1c-ba4c-fc70b099192e_SiteId">
    <vt:lpwstr>2567d566-604c-408a-8a60-55d0dc9d9d6b</vt:lpwstr>
  </property>
  <property fmtid="{D5CDD505-2E9C-101B-9397-08002B2CF9AE}" pid="4" name="MSIP_Label_181c070e-054b-4d1c-ba4c-fc70b099192e_Owner">
    <vt:lpwstr>Jenny.McCall@informa.com</vt:lpwstr>
  </property>
  <property fmtid="{D5CDD505-2E9C-101B-9397-08002B2CF9AE}" pid="5" name="MSIP_Label_181c070e-054b-4d1c-ba4c-fc70b099192e_SetDate">
    <vt:lpwstr>2020-02-25T23:28:06.7681166Z</vt:lpwstr>
  </property>
  <property fmtid="{D5CDD505-2E9C-101B-9397-08002B2CF9AE}" pid="6" name="MSIP_Label_181c070e-054b-4d1c-ba4c-fc70b099192e_Name">
    <vt:lpwstr>General</vt:lpwstr>
  </property>
  <property fmtid="{D5CDD505-2E9C-101B-9397-08002B2CF9AE}" pid="7" name="MSIP_Label_181c070e-054b-4d1c-ba4c-fc70b099192e_Application">
    <vt:lpwstr>Microsoft Azure Information Protection</vt:lpwstr>
  </property>
  <property fmtid="{D5CDD505-2E9C-101B-9397-08002B2CF9AE}" pid="8" name="MSIP_Label_181c070e-054b-4d1c-ba4c-fc70b099192e_ActionId">
    <vt:lpwstr>e4f7f565-15bf-4820-8685-dee9144b4772</vt:lpwstr>
  </property>
  <property fmtid="{D5CDD505-2E9C-101B-9397-08002B2CF9AE}" pid="9" name="MSIP_Label_181c070e-054b-4d1c-ba4c-fc70b099192e_Extended_MSFT_Method">
    <vt:lpwstr>Automatic</vt:lpwstr>
  </property>
  <property fmtid="{D5CDD505-2E9C-101B-9397-08002B2CF9AE}" pid="10" name="MSIP_Label_2bbab825-a111-45e4-86a1-18cee0005896_Enabled">
    <vt:lpwstr>True</vt:lpwstr>
  </property>
  <property fmtid="{D5CDD505-2E9C-101B-9397-08002B2CF9AE}" pid="11" name="MSIP_Label_2bbab825-a111-45e4-86a1-18cee0005896_SiteId">
    <vt:lpwstr>2567d566-604c-408a-8a60-55d0dc9d9d6b</vt:lpwstr>
  </property>
  <property fmtid="{D5CDD505-2E9C-101B-9397-08002B2CF9AE}" pid="12" name="MSIP_Label_2bbab825-a111-45e4-86a1-18cee0005896_Owner">
    <vt:lpwstr>Jenny.McCall@informa.com</vt:lpwstr>
  </property>
  <property fmtid="{D5CDD505-2E9C-101B-9397-08002B2CF9AE}" pid="13" name="MSIP_Label_2bbab825-a111-45e4-86a1-18cee0005896_SetDate">
    <vt:lpwstr>2020-02-25T23:28:06.7681166Z</vt:lpwstr>
  </property>
  <property fmtid="{D5CDD505-2E9C-101B-9397-08002B2CF9AE}" pid="14" name="MSIP_Label_2bbab825-a111-45e4-86a1-18cee0005896_Name">
    <vt:lpwstr>Un-restricted</vt:lpwstr>
  </property>
  <property fmtid="{D5CDD505-2E9C-101B-9397-08002B2CF9AE}" pid="15" name="MSIP_Label_2bbab825-a111-45e4-86a1-18cee0005896_Application">
    <vt:lpwstr>Microsoft Azure Information Protection</vt:lpwstr>
  </property>
  <property fmtid="{D5CDD505-2E9C-101B-9397-08002B2CF9AE}" pid="16" name="MSIP_Label_2bbab825-a111-45e4-86a1-18cee0005896_ActionId">
    <vt:lpwstr>e4f7f565-15bf-4820-8685-dee9144b4772</vt:lpwstr>
  </property>
  <property fmtid="{D5CDD505-2E9C-101B-9397-08002B2CF9AE}" pid="17" name="MSIP_Label_2bbab825-a111-45e4-86a1-18cee0005896_Parent">
    <vt:lpwstr>181c070e-054b-4d1c-ba4c-fc70b099192e</vt:lpwstr>
  </property>
  <property fmtid="{D5CDD505-2E9C-101B-9397-08002B2CF9AE}" pid="18" name="MSIP_Label_2bbab825-a111-45e4-86a1-18cee0005896_Extended_MSFT_Method">
    <vt:lpwstr>Automatic</vt:lpwstr>
  </property>
  <property fmtid="{D5CDD505-2E9C-101B-9397-08002B2CF9AE}" pid="19" name="Sensitivity">
    <vt:lpwstr>General Un-restricted</vt:lpwstr>
  </property>
  <property fmtid="{D5CDD505-2E9C-101B-9397-08002B2CF9AE}" pid="20" name="ContentTypeId">
    <vt:lpwstr>0x0101000BF616BBF2316344B190A9EB82051D71</vt:lpwstr>
  </property>
</Properties>
</file>